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320F-BBD1-433F-91F1-7F9F3AA578A0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029F-63B4-49FF-8973-F7890BD7E48A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76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320F-BBD1-433F-91F1-7F9F3AA578A0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029F-63B4-49FF-8973-F7890BD7E4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02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320F-BBD1-433F-91F1-7F9F3AA578A0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029F-63B4-49FF-8973-F7890BD7E4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86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320F-BBD1-433F-91F1-7F9F3AA578A0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029F-63B4-49FF-8973-F7890BD7E4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16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320F-BBD1-433F-91F1-7F9F3AA578A0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029F-63B4-49FF-8973-F7890BD7E48A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98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320F-BBD1-433F-91F1-7F9F3AA578A0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029F-63B4-49FF-8973-F7890BD7E4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37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320F-BBD1-433F-91F1-7F9F3AA578A0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029F-63B4-49FF-8973-F7890BD7E4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11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320F-BBD1-433F-91F1-7F9F3AA578A0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029F-63B4-49FF-8973-F7890BD7E4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98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320F-BBD1-433F-91F1-7F9F3AA578A0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029F-63B4-49FF-8973-F7890BD7E4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07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5B320F-BBD1-433F-91F1-7F9F3AA578A0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BB029F-63B4-49FF-8973-F7890BD7E4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93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320F-BBD1-433F-91F1-7F9F3AA578A0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029F-63B4-49FF-8973-F7890BD7E4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96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5B320F-BBD1-433F-91F1-7F9F3AA578A0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BB029F-63B4-49FF-8973-F7890BD7E48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51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32F31E-038A-E47C-2661-FA3E54240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99" y="765603"/>
            <a:ext cx="7901179" cy="965200"/>
          </a:xfrm>
        </p:spPr>
        <p:txBody>
          <a:bodyPr>
            <a:normAutofit/>
          </a:bodyPr>
          <a:lstStyle/>
          <a:p>
            <a:r>
              <a:rPr lang="fr-FR" sz="6000" dirty="0"/>
              <a:t>Préinscription 2025/2026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25665A-C8C5-CFF1-1653-707110F5F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518" y="1730803"/>
            <a:ext cx="6454140" cy="31845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dirty="0"/>
              <a:t>Ecole Saint Joseph - CHESSY LES MINES</a:t>
            </a:r>
          </a:p>
        </p:txBody>
      </p:sp>
      <p:pic>
        <p:nvPicPr>
          <p:cNvPr id="5" name="Image 4" descr="Une image contenant dessin, texte, illustration, conception&#10;&#10;Description générée automatiquement">
            <a:extLst>
              <a:ext uri="{FF2B5EF4-FFF2-40B4-BE49-F238E27FC236}">
                <a16:creationId xmlns:a16="http://schemas.microsoft.com/office/drawing/2014/main" id="{F73AF1D1-058F-4490-90A2-3DA390458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1" y="294068"/>
            <a:ext cx="2138821" cy="287347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570D3C3-76FB-A00F-E008-09B46102287F}"/>
              </a:ext>
            </a:extLst>
          </p:cNvPr>
          <p:cNvSpPr txBox="1"/>
          <p:nvPr/>
        </p:nvSpPr>
        <p:spPr>
          <a:xfrm>
            <a:off x="880110" y="4411980"/>
            <a:ext cx="4549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>
                <a:latin typeface="+mj-lt"/>
              </a:rPr>
              <a:t>Préinscription demandée par la famille ;</a:t>
            </a:r>
          </a:p>
          <a:p>
            <a:pPr marL="342900" indent="-342900">
              <a:buAutoNum type="arabicPeriod"/>
            </a:pPr>
            <a:r>
              <a:rPr lang="fr-FR" dirty="0">
                <a:latin typeface="+mj-lt"/>
              </a:rPr>
              <a:t>Préinscription validée par l’école ;</a:t>
            </a:r>
          </a:p>
          <a:p>
            <a:pPr marL="342900" indent="-342900">
              <a:buAutoNum type="arabicPeriod"/>
            </a:pPr>
            <a:r>
              <a:rPr lang="fr-FR" dirty="0">
                <a:latin typeface="+mj-lt"/>
              </a:rPr>
              <a:t>L’école en informe la famille ;</a:t>
            </a:r>
          </a:p>
          <a:p>
            <a:pPr marL="342900" indent="-342900">
              <a:buAutoNum type="arabicPeriod"/>
            </a:pPr>
            <a:r>
              <a:rPr lang="fr-FR" dirty="0">
                <a:latin typeface="+mj-lt"/>
              </a:rPr>
              <a:t>Inscription finale à compléter par la famille.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759B41-D5B3-CE6C-57DB-332295076DEA}"/>
              </a:ext>
            </a:extLst>
          </p:cNvPr>
          <p:cNvSpPr txBox="1"/>
          <p:nvPr/>
        </p:nvSpPr>
        <p:spPr>
          <a:xfrm>
            <a:off x="516862" y="3750549"/>
            <a:ext cx="609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j-lt"/>
              </a:rPr>
              <a:t>4 étapes pour l’inscription de votre enfant à l’école Saint Joseph</a:t>
            </a:r>
          </a:p>
        </p:txBody>
      </p:sp>
    </p:spTree>
    <p:extLst>
      <p:ext uri="{BB962C8B-B14F-4D97-AF65-F5344CB8AC3E}">
        <p14:creationId xmlns:p14="http://schemas.microsoft.com/office/powerpoint/2010/main" val="288412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CAF3170-DB72-DFC8-ACE8-BCDEB95CC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9" y="808916"/>
            <a:ext cx="10777541" cy="3568774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BF5889F-C29A-4E0D-0182-F97F2FF97CCD}"/>
              </a:ext>
            </a:extLst>
          </p:cNvPr>
          <p:cNvCxnSpPr>
            <a:cxnSpLocks/>
          </p:cNvCxnSpPr>
          <p:nvPr/>
        </p:nvCxnSpPr>
        <p:spPr>
          <a:xfrm flipV="1">
            <a:off x="1508760" y="4023360"/>
            <a:ext cx="765810" cy="145161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11D6D1B6-C341-0D03-EE00-7976B7358C19}"/>
              </a:ext>
            </a:extLst>
          </p:cNvPr>
          <p:cNvSpPr txBox="1"/>
          <p:nvPr/>
        </p:nvSpPr>
        <p:spPr>
          <a:xfrm>
            <a:off x="1097280" y="5566410"/>
            <a:ext cx="5532120" cy="646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/>
              <a:t>Cliquez sur « + Ajouter un conjoint » pour remplir les coordonnées du deuxième parent.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DE67002-7F4B-63CB-2CDF-9958D199AA5E}"/>
              </a:ext>
            </a:extLst>
          </p:cNvPr>
          <p:cNvCxnSpPr>
            <a:cxnSpLocks/>
          </p:cNvCxnSpPr>
          <p:nvPr/>
        </p:nvCxnSpPr>
        <p:spPr>
          <a:xfrm flipH="1" flipV="1">
            <a:off x="4484370" y="4023360"/>
            <a:ext cx="270510" cy="35433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C012A265-841D-E573-0FFB-34BAD5A90BD1}"/>
              </a:ext>
            </a:extLst>
          </p:cNvPr>
          <p:cNvSpPr txBox="1"/>
          <p:nvPr/>
        </p:nvSpPr>
        <p:spPr>
          <a:xfrm>
            <a:off x="3699510" y="4490919"/>
            <a:ext cx="582168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/>
              <a:t>Parents séparés : cliquez sur « + Ajouter un responsable à une autre adresse » pour remplir les coordonnées du deuxième parent.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CB32912-65D3-EF48-DA07-ABA3DD218A6A}"/>
              </a:ext>
            </a:extLst>
          </p:cNvPr>
          <p:cNvSpPr txBox="1"/>
          <p:nvPr/>
        </p:nvSpPr>
        <p:spPr>
          <a:xfrm>
            <a:off x="0" y="17883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>
                <a:latin typeface="+mj-lt"/>
              </a:rPr>
              <a:t>Préinscription demandée par la famille ;</a:t>
            </a:r>
          </a:p>
        </p:txBody>
      </p:sp>
    </p:spTree>
    <p:extLst>
      <p:ext uri="{BB962C8B-B14F-4D97-AF65-F5344CB8AC3E}">
        <p14:creationId xmlns:p14="http://schemas.microsoft.com/office/powerpoint/2010/main" val="126631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47F61-0346-119D-350A-D7F4502B1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85789BD1-D95A-8D6C-400E-3290885F5E7E}"/>
              </a:ext>
            </a:extLst>
          </p:cNvPr>
          <p:cNvSpPr txBox="1"/>
          <p:nvPr/>
        </p:nvSpPr>
        <p:spPr>
          <a:xfrm>
            <a:off x="1863090" y="4914900"/>
            <a:ext cx="34518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/>
              <a:t>Cliquez sur « Ecole Saint Joseph ».</a:t>
            </a:r>
          </a:p>
        </p:txBody>
      </p:sp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5FA5C1C2-2328-4162-6841-1FD2F0282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96" y="744938"/>
            <a:ext cx="5422059" cy="3244286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9B98732-E77D-F0E6-6498-661B7E0A622F}"/>
              </a:ext>
            </a:extLst>
          </p:cNvPr>
          <p:cNvCxnSpPr>
            <a:cxnSpLocks/>
          </p:cNvCxnSpPr>
          <p:nvPr/>
        </p:nvCxnSpPr>
        <p:spPr>
          <a:xfrm flipV="1">
            <a:off x="4217670" y="3263419"/>
            <a:ext cx="765810" cy="145161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60EAD57-2F5E-5237-25D8-2881B021E3A2}"/>
              </a:ext>
            </a:extLst>
          </p:cNvPr>
          <p:cNvSpPr txBox="1"/>
          <p:nvPr/>
        </p:nvSpPr>
        <p:spPr>
          <a:xfrm>
            <a:off x="0" y="9743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>
                <a:latin typeface="+mj-lt"/>
              </a:rPr>
              <a:t>Préinscription demandée par la famille ;</a:t>
            </a:r>
          </a:p>
        </p:txBody>
      </p:sp>
    </p:spTree>
    <p:extLst>
      <p:ext uri="{BB962C8B-B14F-4D97-AF65-F5344CB8AC3E}">
        <p14:creationId xmlns:p14="http://schemas.microsoft.com/office/powerpoint/2010/main" val="317176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09C6F-A5DF-82EC-EA6D-D6ACC00FC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A15C93D8-DA0E-1C61-56E0-5975E4235050}"/>
              </a:ext>
            </a:extLst>
          </p:cNvPr>
          <p:cNvSpPr txBox="1"/>
          <p:nvPr/>
        </p:nvSpPr>
        <p:spPr>
          <a:xfrm>
            <a:off x="7871460" y="4468026"/>
            <a:ext cx="320421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/>
              <a:t>Cliquez sur la classe souhaitée.</a:t>
            </a:r>
          </a:p>
        </p:txBody>
      </p:sp>
      <p:pic>
        <p:nvPicPr>
          <p:cNvPr id="4" name="Image 3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3E1EEA21-E599-5413-3BBB-1E7B5CF00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74" y="812933"/>
            <a:ext cx="4191215" cy="4845299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62E4BD5-41A5-723F-BDF9-D004348328D9}"/>
              </a:ext>
            </a:extLst>
          </p:cNvPr>
          <p:cNvCxnSpPr>
            <a:cxnSpLocks/>
          </p:cNvCxnSpPr>
          <p:nvPr/>
        </p:nvCxnSpPr>
        <p:spPr>
          <a:xfrm flipH="1" flipV="1">
            <a:off x="6709410" y="3071366"/>
            <a:ext cx="1162050" cy="95833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6AE286EB-9CA5-CF4D-BE18-10FE9280FD22}"/>
              </a:ext>
            </a:extLst>
          </p:cNvPr>
          <p:cNvSpPr txBox="1"/>
          <p:nvPr/>
        </p:nvSpPr>
        <p:spPr>
          <a:xfrm>
            <a:off x="180023" y="16966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>
                <a:latin typeface="+mj-lt"/>
              </a:rPr>
              <a:t>Préinscription demandée par la famille ;</a:t>
            </a:r>
          </a:p>
        </p:txBody>
      </p:sp>
    </p:spTree>
    <p:extLst>
      <p:ext uri="{BB962C8B-B14F-4D97-AF65-F5344CB8AC3E}">
        <p14:creationId xmlns:p14="http://schemas.microsoft.com/office/powerpoint/2010/main" val="23303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67D35-347A-9196-EF8D-3815D2C08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D16DD6E4-604E-5477-9312-5A413AD7491D}"/>
              </a:ext>
            </a:extLst>
          </p:cNvPr>
          <p:cNvSpPr txBox="1"/>
          <p:nvPr/>
        </p:nvSpPr>
        <p:spPr>
          <a:xfrm>
            <a:off x="4720590" y="3841730"/>
            <a:ext cx="616077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/>
              <a:t>Ajoutez en pièces jointes le livret de famille (feuille père, feuille mère, feuille enfant) et le livret scolaire de l’enfant (pour les inscriptions de la MS au CM2).</a:t>
            </a:r>
          </a:p>
          <a:p>
            <a:pPr algn="just"/>
            <a:r>
              <a:rPr lang="fr-FR" dirty="0"/>
              <a:t>- La page « vaccins » du carnet de santé sera demandé lors de la phase d’inscription. -</a:t>
            </a:r>
          </a:p>
        </p:txBody>
      </p:sp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DFA7B422-B979-6824-9C3D-E4AD55115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33" y="1181680"/>
            <a:ext cx="4559534" cy="2140060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6EE91B7-D875-E669-97C7-29D6F46C7D3C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1899166"/>
            <a:ext cx="1436370" cy="184987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9C39170-1A94-15F4-FBE2-6C5844D00E2D}"/>
              </a:ext>
            </a:extLst>
          </p:cNvPr>
          <p:cNvSpPr txBox="1"/>
          <p:nvPr/>
        </p:nvSpPr>
        <p:spPr>
          <a:xfrm>
            <a:off x="-1904" y="8965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>
                <a:latin typeface="+mj-lt"/>
              </a:rPr>
              <a:t>Préinscription demandée par la famille ;</a:t>
            </a:r>
          </a:p>
        </p:txBody>
      </p:sp>
    </p:spTree>
    <p:extLst>
      <p:ext uri="{BB962C8B-B14F-4D97-AF65-F5344CB8AC3E}">
        <p14:creationId xmlns:p14="http://schemas.microsoft.com/office/powerpoint/2010/main" val="162324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D2FC2-FFFF-8327-1CBD-17BA6558A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A62AE9BB-D8A9-84C8-AD96-F79BF205EFC4}"/>
              </a:ext>
            </a:extLst>
          </p:cNvPr>
          <p:cNvSpPr txBox="1"/>
          <p:nvPr/>
        </p:nvSpPr>
        <p:spPr>
          <a:xfrm>
            <a:off x="3554730" y="3841730"/>
            <a:ext cx="66751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/>
              <a:t>Validez votre préinscription en cliquant sur « Envoyer la demande ».</a:t>
            </a:r>
          </a:p>
        </p:txBody>
      </p:sp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31FF1E46-7FCC-B1ED-5D35-F188E9905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33" y="1181680"/>
            <a:ext cx="4559534" cy="2140060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A3513D2-38DC-B57D-C1E6-CCB349444D3B}"/>
              </a:ext>
            </a:extLst>
          </p:cNvPr>
          <p:cNvCxnSpPr>
            <a:cxnSpLocks/>
          </p:cNvCxnSpPr>
          <p:nvPr/>
        </p:nvCxnSpPr>
        <p:spPr>
          <a:xfrm flipV="1">
            <a:off x="7315200" y="3286125"/>
            <a:ext cx="232410" cy="369332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BFEA3E7E-F567-77AA-74D7-147C91455F0E}"/>
              </a:ext>
            </a:extLst>
          </p:cNvPr>
          <p:cNvSpPr txBox="1"/>
          <p:nvPr/>
        </p:nvSpPr>
        <p:spPr>
          <a:xfrm>
            <a:off x="-1904" y="8965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>
                <a:latin typeface="+mj-lt"/>
              </a:rPr>
              <a:t>Préinscription demandée par la famille ;</a:t>
            </a:r>
          </a:p>
        </p:txBody>
      </p:sp>
    </p:spTree>
    <p:extLst>
      <p:ext uri="{BB962C8B-B14F-4D97-AF65-F5344CB8AC3E}">
        <p14:creationId xmlns:p14="http://schemas.microsoft.com/office/powerpoint/2010/main" val="2485714316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191</Words>
  <Application>Microsoft Office PowerPoint</Application>
  <PresentationFormat>Grand écran</PresentationFormat>
  <Paragraphs>19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Rétrospective</vt:lpstr>
      <vt:lpstr>Préinscription 2025/2026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OGEC Ecole Saint Joseph</dc:creator>
  <cp:lastModifiedBy>OGEC Ecole Saint Joseph</cp:lastModifiedBy>
  <cp:revision>3</cp:revision>
  <dcterms:created xsi:type="dcterms:W3CDTF">2024-11-08T13:54:02Z</dcterms:created>
  <dcterms:modified xsi:type="dcterms:W3CDTF">2024-11-08T14:15:25Z</dcterms:modified>
</cp:coreProperties>
</file>